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0A04748-ACD0-FEC3-B276-181C603ED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D4E62990-9DA8-6634-6460-22C24E9EC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06EA-F8A3-4D5B-A171-213F057D58B3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BFB59DC7-2C50-9F5A-99A8-7748E332F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D4631316-9C91-78EF-9F7F-92CE38C81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593FC-DCD4-48B8-849A-8DB929387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380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5B81D835-9C95-A3A8-5717-A7B8CF2FF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A3B76904-C5F4-7084-F4B5-8B97FF8F30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454C79D-DD94-0DFD-72B8-D068048DDE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6EE06EA-F8A3-4D5B-A171-213F057D58B3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70D6227-97A0-1250-DBA3-49650783C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4281677-6DEA-410A-3953-554B904F73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FF593FC-DCD4-48B8-849A-8DB929387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947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09A9AE80-BB0C-1C54-8294-F93621345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14FA0B75-309B-FB74-1AE1-907F39B668A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1057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8226E9C8-CF07-8489-C9CD-4790D7847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280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39B1A403-5F12-E8FA-8C04-ABFAB7CA9EA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6005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2325D93A-FD25-66AA-E5BF-F154E8CC6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3800"/>
              <a:t>APS</a:t>
            </a:r>
            <a:endParaRPr lang="en-US" sz="13800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55AE0833-0189-6ADA-49DC-B4400009F29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4541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F41F3686-10FB-53D1-577F-D616768A6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E8D2C034-5FC4-369D-E245-2E36E506E26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2617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9B7230B3-D413-C768-82CC-3760FD259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BAE60947-666D-DF0C-90F9-8BDAC6A4855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048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D3522036-4BF5-6B82-5379-6A649D60A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b="1">
                <a:solidFill>
                  <a:srgbClr val="FFC000"/>
                </a:solidFill>
              </a:rPr>
              <a:t>Campfire Nights: Celebrating Family Life and Living Together in Harmony</a:t>
            </a:r>
            <a:endParaRPr lang="en-US" sz="7200" b="1" dirty="0">
              <a:solidFill>
                <a:srgbClr val="FFC000"/>
              </a:solidFill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A89E457B-6D55-30DD-5E2C-A3646E70232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7708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3CFBA802-687F-7535-7AD6-9A6955AA0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>
                <a:solidFill>
                  <a:schemeClr val="accent3">
                    <a:lumMod val="60000"/>
                    <a:lumOff val="40000"/>
                  </a:schemeClr>
                </a:solidFill>
                <a:latin typeface="Showcard Gothic" panose="04020904020102020604" pitchFamily="82" charset="0"/>
              </a:rPr>
              <a:t>“Life is art; </a:t>
            </a:r>
            <a:br>
              <a:rPr lang="en-US" sz="5400">
                <a:solidFill>
                  <a:schemeClr val="accent3">
                    <a:lumMod val="60000"/>
                    <a:lumOff val="40000"/>
                  </a:schemeClr>
                </a:solidFill>
                <a:latin typeface="Showcard Gothic" panose="04020904020102020604" pitchFamily="82" charset="0"/>
              </a:rPr>
            </a:br>
            <a:r>
              <a:rPr lang="en-US" sz="5400">
                <a:solidFill>
                  <a:schemeClr val="accent3">
                    <a:lumMod val="60000"/>
                    <a:lumOff val="40000"/>
                  </a:schemeClr>
                </a:solidFill>
                <a:latin typeface="Showcard Gothic" panose="04020904020102020604" pitchFamily="82" charset="0"/>
              </a:rPr>
              <a:t>art is life.”</a:t>
            </a:r>
            <a:endParaRPr lang="en-US" sz="5400" dirty="0">
              <a:solidFill>
                <a:schemeClr val="accent3">
                  <a:lumMod val="60000"/>
                  <a:lumOff val="40000"/>
                </a:schemeClr>
              </a:solidFill>
              <a:latin typeface="Showcard Gothic" panose="04020904020102020604" pitchFamily="82" charset="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BAA5E62B-FA31-4D75-88AD-DCE97207696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8577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6BEC0A09-C9CE-163B-C8B9-760065DA9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>
                <a:solidFill>
                  <a:srgbClr val="FF0000"/>
                </a:solidFill>
                <a:latin typeface="Algerian" panose="04020705040A02060702" pitchFamily="82" charset="0"/>
              </a:rPr>
              <a:t>Join us and discover the creative art of the caves and the wild</a:t>
            </a:r>
            <a:endParaRPr lang="en-US" sz="54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62C285D0-9E07-07BC-6782-7F32F99682E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5402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EE4A0FF2-A760-D3EC-7061-F8FDE20B3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800">
                <a:solidFill>
                  <a:srgbClr val="7030A0"/>
                </a:solidFill>
              </a:rPr>
              <a:t>Cave Art </a:t>
            </a:r>
            <a:endParaRPr lang="en-US" sz="8800" dirty="0">
              <a:solidFill>
                <a:srgbClr val="7030A0"/>
              </a:solidFill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10A7B52D-3B38-554D-A58A-F07FC4744A1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0386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885138E5-1F8E-D714-0744-52E191E9C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5EAD3FB2-603B-B43D-FF70-4BB18C336C7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8517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AC200935-F006-D380-0743-F858B6DCC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531A947B-D851-3EEA-0D3D-F9D84DB4B14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331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A3FCBE57-6E67-2752-CDCC-5E916E456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>
                <a:solidFill>
                  <a:schemeClr val="accent1">
                    <a:lumMod val="75000"/>
                  </a:schemeClr>
                </a:solidFill>
                <a:latin typeface="Gloucester MT Extra Condensed" panose="02030808020601010101" pitchFamily="18" charset="0"/>
                <a:ea typeface="ADLaM Display" panose="02010000000000000000" pitchFamily="2" charset="0"/>
                <a:cs typeface="ADLaM Display" panose="02010000000000000000" pitchFamily="2" charset="0"/>
              </a:rPr>
              <a:t>Three founders with a dream:</a:t>
            </a:r>
            <a:br>
              <a:rPr lang="en-US">
                <a:solidFill>
                  <a:schemeClr val="accent1">
                    <a:lumMod val="75000"/>
                  </a:schemeClr>
                </a:solidFill>
                <a:latin typeface="Gloucester MT Extra Condensed" panose="02030808020601010101" pitchFamily="18" charset="0"/>
                <a:ea typeface="ADLaM Display" panose="02010000000000000000" pitchFamily="2" charset="0"/>
                <a:cs typeface="ADLaM Display" panose="02010000000000000000" pitchFamily="2" charset="0"/>
              </a:rPr>
            </a:br>
            <a:br>
              <a:rPr lang="en-US">
                <a:solidFill>
                  <a:schemeClr val="accent1">
                    <a:lumMod val="75000"/>
                  </a:schemeClr>
                </a:solidFill>
                <a:latin typeface="Gloucester MT Extra Condensed" panose="02030808020601010101" pitchFamily="18" charset="0"/>
                <a:ea typeface="ADLaM Display" panose="02010000000000000000" pitchFamily="2" charset="0"/>
                <a:cs typeface="ADLaM Display" panose="02010000000000000000" pitchFamily="2" charset="0"/>
              </a:rPr>
            </a:br>
            <a:r>
              <a:rPr lang="en-US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Aldrich</a:t>
            </a:r>
            <a:br>
              <a:rPr lang="en-US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</a:br>
            <a:r>
              <a:rPr lang="en-US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Bruce </a:t>
            </a:r>
            <a:br>
              <a:rPr lang="en-US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</a:br>
            <a:r>
              <a:rPr lang="en-US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Lucas</a:t>
            </a:r>
            <a:endParaRPr lang="en-US" dirty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FAF1E96D-813A-C897-CBDA-BB8CF13DB19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6415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F935CA87-750B-0060-51F4-FCAAB598A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53E87FAC-175E-CD53-BE90-C249ADC3138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7414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FC324DA8-4165-F03D-4B2B-FA8321C73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320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55DA55C4-1743-37A5-9267-DA2BF19005F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6719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FAC51F87-7E13-2600-3D25-EDB8E814C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43A331B9-CBA4-6AF4-E44C-6A436A6B084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5799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4653F868-E887-7F83-7D2F-0294CD22A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/>
              <a:t>🏹 </a:t>
            </a:r>
            <a:r>
              <a:rPr lang="en-US" sz="5400" b="1"/>
              <a:t>Join the CHUMSH Archery Warriors Team</a:t>
            </a:r>
            <a:endParaRPr lang="en-US" sz="5400" b="1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A5C088E2-626C-02B7-8160-82D1D8D9189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5094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D56E350F-1557-9814-1845-248713FF7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C26B585F-8158-C436-CD97-0D0E783A1B6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2070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4C47224C-000C-08CE-B633-B7B5433D9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4A9A5220-04BF-8DC2-F545-D20F935E7C4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9866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90A0D431-1F2D-DA11-9B2D-5C3B75597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DBEB793F-600E-48D9-BB9E-CA1DDD06DF0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6390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576E690F-1428-E429-A967-44509A28A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383443D2-903C-D887-D912-1DD365270BB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062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BF283CC4-DA71-89D0-B2EB-24FE3AE79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86BDB076-2B1A-D639-95AA-E0CA154C0E2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263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9F0BFC61-7D7C-9104-D07E-DD810F28A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56C1E96C-5DE6-7E48-ACB3-47C64546CED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128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62A8197A-4D4D-15AC-450D-4424BBE87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42B09149-49B8-6E9E-DC47-9AE82519398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967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A98E9D15-BB1C-CC05-9D26-88D9AF038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7CCF0CAC-66E9-5C1A-8CA6-BDDE4965F2C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363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CCA370EB-97D8-9BD6-DD4D-73BB2D8B7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>
                <a:solidFill>
                  <a:srgbClr val="FF0000"/>
                </a:solidFill>
                <a:latin typeface="Trade Gothic Inline" panose="020B0504030203020204" pitchFamily="34" charset="0"/>
              </a:rPr>
              <a:t>Chumash Land — Parent-Child Experience Camp. </a:t>
            </a:r>
            <a:r>
              <a:rPr lang="en-US" sz="4800">
                <a:solidFill>
                  <a:srgbClr val="0070C0"/>
                </a:solidFill>
                <a:latin typeface="Trade Gothic Inline" panose="020B0504030203020204" pitchFamily="34" charset="0"/>
              </a:rPr>
              <a:t>Leave behind the burdens of work and school, and return to the simplicity of early coastal living.</a:t>
            </a:r>
            <a:endParaRPr lang="en-US" sz="4800" dirty="0">
              <a:solidFill>
                <a:srgbClr val="0070C0"/>
              </a:solidFill>
              <a:latin typeface="Trade Gothic Inline" panose="020B0504030203020204" pitchFamily="34" charset="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8EFD5FE8-9CE4-3C28-0D87-833DF8D5BED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6611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490A4995-C8FC-348C-0940-1E4826C3B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>
                <a:solidFill>
                  <a:srgbClr val="00B050"/>
                </a:solidFill>
              </a:rPr>
              <a:t>Returning to Nature and Harmony</a:t>
            </a:r>
            <a:endParaRPr lang="en-US" sz="4800" b="1" dirty="0">
              <a:solidFill>
                <a:srgbClr val="00B050"/>
              </a:solidFill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1821D0BC-DBA1-B79C-91EA-8E7A1D78968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3213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BD4BCAD5-131D-2DB8-E254-53C488CD2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0070C0"/>
                </a:solidFill>
                <a:latin typeface="Algerian" panose="04020705040A02060702" pitchFamily="82" charset="0"/>
              </a:rPr>
              <a:t>“Come and experience AP’s traditional thatched-hut lifestyle for yourself.”</a:t>
            </a:r>
            <a:endParaRPr lang="en-US" dirty="0">
              <a:solidFill>
                <a:srgbClr val="0070C0"/>
              </a:solidFill>
              <a:latin typeface="Algerian" panose="04020705040A02060702" pitchFamily="82" charset="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93638489-9AD6-EB5C-4326-BB9609BFD60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5356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99</Words>
  <Application>Microsoft Office PowerPoint</Application>
  <PresentationFormat>寬螢幕</PresentationFormat>
  <Paragraphs>10</Paragraphs>
  <Slides>27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27</vt:i4>
      </vt:variant>
    </vt:vector>
  </HeadingPairs>
  <TitlesOfParts>
    <vt:vector size="36" baseType="lpstr">
      <vt:lpstr>ADLaM Display</vt:lpstr>
      <vt:lpstr>Algerian</vt:lpstr>
      <vt:lpstr>Aptos</vt:lpstr>
      <vt:lpstr>Aptos Display</vt:lpstr>
      <vt:lpstr>Arial</vt:lpstr>
      <vt:lpstr>Gloucester MT Extra Condensed</vt:lpstr>
      <vt:lpstr>Showcard Gothic</vt:lpstr>
      <vt:lpstr>Trade Gothic Inline</vt:lpstr>
      <vt:lpstr>Office 佈景主題</vt:lpstr>
      <vt:lpstr>PowerPoint 簡報</vt:lpstr>
      <vt:lpstr>Three founders with a dream:  Aldrich Bruce  Lucas</vt:lpstr>
      <vt:lpstr>PowerPoint 簡報</vt:lpstr>
      <vt:lpstr>PowerPoint 簡報</vt:lpstr>
      <vt:lpstr>PowerPoint 簡報</vt:lpstr>
      <vt:lpstr>PowerPoint 簡報</vt:lpstr>
      <vt:lpstr>Chumash Land — Parent-Child Experience Camp. Leave behind the burdens of work and school, and return to the simplicity of early coastal living.</vt:lpstr>
      <vt:lpstr>Returning to Nature and Harmony</vt:lpstr>
      <vt:lpstr>“Come and experience AP’s traditional thatched-hut lifestyle for yourself.”</vt:lpstr>
      <vt:lpstr>PowerPoint 簡報</vt:lpstr>
      <vt:lpstr>APS</vt:lpstr>
      <vt:lpstr>PowerPoint 簡報</vt:lpstr>
      <vt:lpstr>PowerPoint 簡報</vt:lpstr>
      <vt:lpstr>Campfire Nights: Celebrating Family Life and Living Together in Harmony</vt:lpstr>
      <vt:lpstr>“Life is art;  art is life.”</vt:lpstr>
      <vt:lpstr>Join us and discover the creative art of the caves and the wild</vt:lpstr>
      <vt:lpstr>Cave Art </vt:lpstr>
      <vt:lpstr>PowerPoint 簡報</vt:lpstr>
      <vt:lpstr>PowerPoint 簡報</vt:lpstr>
      <vt:lpstr>PowerPoint 簡報</vt:lpstr>
      <vt:lpstr>PowerPoint 簡報</vt:lpstr>
      <vt:lpstr>PowerPoint 簡報</vt:lpstr>
      <vt:lpstr>🏹 Join the CHUMSH Archery Warriors Team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Christian Harvest</dc:creator>
  <cp:lastModifiedBy>Christian Harvest</cp:lastModifiedBy>
  <cp:revision>1</cp:revision>
  <dcterms:created xsi:type="dcterms:W3CDTF">2026-01-16T21:23:58Z</dcterms:created>
  <dcterms:modified xsi:type="dcterms:W3CDTF">2026-01-16T21:23:58Z</dcterms:modified>
</cp:coreProperties>
</file>